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307" r:id="rId2"/>
    <p:sldId id="316" r:id="rId3"/>
    <p:sldId id="308" r:id="rId4"/>
    <p:sldId id="309" r:id="rId5"/>
    <p:sldId id="317" r:id="rId6"/>
    <p:sldId id="318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30" r:id="rId17"/>
    <p:sldId id="331" r:id="rId1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92DED3-FC8E-79ED-C27F-C0BBAE45D6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BB3D7-7B80-4276-4621-75CBD0F603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6/26/2022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DF134-1197-562C-2FF9-D9E34FD9A6A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24478-4FDC-9AFE-B096-81FC293412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A6936FB-503D-45E8-89BE-1C6C2A78336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32632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6/26/2022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82FC7B4-16D8-497C-B5F8-F8A2F5C44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5946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1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15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779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3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0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33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20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8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4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9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3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8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4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6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5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6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39360-08F5-435E-B15D-5C808E6B5FE4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8197-A94C-4864-955D-487CCC14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270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17A59-6B8F-D3F8-8BEF-BAD2CBC22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346" y="2069214"/>
            <a:ext cx="7773308" cy="1311128"/>
          </a:xfrm>
        </p:spPr>
        <p:txBody>
          <a:bodyPr>
            <a:spAutoFit/>
          </a:bodyPr>
          <a:lstStyle/>
          <a:p>
            <a:r>
              <a:rPr lang="en-US" dirty="0"/>
              <a:t>It Cannot Be Done …</a:t>
            </a:r>
            <a:br>
              <a:rPr lang="en-US" dirty="0"/>
            </a:br>
            <a:r>
              <a:rPr lang="en-US" sz="4000" b="0" dirty="0"/>
              <a:t>(part 2)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D043-6B9E-1F1A-D9F4-83362D406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766107"/>
          </a:xfrm>
        </p:spPr>
        <p:txBody>
          <a:bodyPr>
            <a:spAutoFit/>
          </a:bodyPr>
          <a:lstStyle/>
          <a:p>
            <a:r>
              <a:rPr lang="en-US" sz="4000" dirty="0">
                <a:latin typeface="+mj-lt"/>
              </a:rPr>
              <a:t>Acts 5:27-40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8300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943955"/>
            <a:ext cx="9001812" cy="574028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Please God In The Flesh.</a:t>
            </a:r>
          </a:p>
          <a:p>
            <a:pPr marL="0" indent="0">
              <a:buNone/>
            </a:pPr>
            <a:r>
              <a:rPr lang="en-US" sz="2800" dirty="0"/>
              <a:t>Romans 8:1-8, </a:t>
            </a:r>
            <a:r>
              <a:rPr lang="en-US" sz="2800" i="1" dirty="0"/>
              <a:t>“… and they that are in the flesh cannot please God.” </a:t>
            </a:r>
            <a:r>
              <a:rPr lang="en-US" sz="2800" dirty="0"/>
              <a:t>(see context)</a:t>
            </a:r>
          </a:p>
          <a:p>
            <a:pPr lvl="1"/>
            <a:r>
              <a:rPr lang="en-US" sz="2800" dirty="0"/>
              <a:t>Some have pleased God while in their bodies of flesh.</a:t>
            </a:r>
          </a:p>
          <a:p>
            <a:pPr lvl="2"/>
            <a:r>
              <a:rPr lang="en-US" sz="2800" dirty="0"/>
              <a:t>Enoch. (Hebrews 11:5)</a:t>
            </a:r>
          </a:p>
          <a:p>
            <a:pPr lvl="2"/>
            <a:r>
              <a:rPr lang="en-US" sz="2800" dirty="0"/>
              <a:t>John and others. (1 John 3:22)</a:t>
            </a:r>
          </a:p>
          <a:p>
            <a:pPr lvl="2"/>
            <a:r>
              <a:rPr lang="en-US" sz="2800" dirty="0"/>
              <a:t>Jesus. (John 8:29)</a:t>
            </a:r>
          </a:p>
          <a:p>
            <a:pPr lvl="2"/>
            <a:r>
              <a:rPr lang="en-US" sz="2800" dirty="0"/>
              <a:t>Paul’s prayer for the Colossians.</a:t>
            </a:r>
            <a:br>
              <a:rPr lang="en-US" sz="2800" dirty="0"/>
            </a:br>
            <a:r>
              <a:rPr lang="en-US" sz="2800" dirty="0"/>
              <a:t>(Colossians 1:10)</a:t>
            </a:r>
          </a:p>
        </p:txBody>
      </p:sp>
    </p:spTree>
    <p:extLst>
      <p:ext uri="{BB962C8B-B14F-4D97-AF65-F5344CB8AC3E}">
        <p14:creationId xmlns:p14="http://schemas.microsoft.com/office/powerpoint/2010/main" val="46753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943955"/>
            <a:ext cx="9001812" cy="412497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Please God In The Flesh.</a:t>
            </a:r>
          </a:p>
          <a:p>
            <a:pPr marL="0" indent="0">
              <a:buNone/>
            </a:pPr>
            <a:r>
              <a:rPr lang="en-US" sz="2800" dirty="0"/>
              <a:t>Romans 8:1-8, </a:t>
            </a:r>
            <a:r>
              <a:rPr lang="en-US" sz="2800" i="1" dirty="0"/>
              <a:t>“… and they that are in the flesh cannot please God.” </a:t>
            </a:r>
            <a:r>
              <a:rPr lang="en-US" sz="2800" dirty="0"/>
              <a:t>(see context)</a:t>
            </a:r>
          </a:p>
          <a:p>
            <a:r>
              <a:rPr lang="en-US" sz="2800" dirty="0"/>
              <a:t>Those who </a:t>
            </a:r>
            <a:r>
              <a:rPr lang="en-US" sz="2800" i="1" dirty="0"/>
              <a:t>“mind the things of the flesh.”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(Romans 8:5)</a:t>
            </a:r>
          </a:p>
          <a:p>
            <a:r>
              <a:rPr lang="en-US" sz="2800" dirty="0"/>
              <a:t>Those who are </a:t>
            </a:r>
            <a:r>
              <a:rPr lang="en-US" sz="2800" i="1" dirty="0"/>
              <a:t>“carnally minded” </a:t>
            </a:r>
            <a:r>
              <a:rPr lang="en-US" sz="2800" dirty="0"/>
              <a:t>as opposed to being </a:t>
            </a:r>
            <a:r>
              <a:rPr lang="en-US" sz="2800" i="1" dirty="0"/>
              <a:t>“spiritually minded.”</a:t>
            </a:r>
            <a:r>
              <a:rPr lang="en-US" sz="2800" dirty="0"/>
              <a:t> (Romans 8:6)</a:t>
            </a:r>
          </a:p>
        </p:txBody>
      </p:sp>
    </p:spTree>
    <p:extLst>
      <p:ext uri="{BB962C8B-B14F-4D97-AF65-F5344CB8AC3E}">
        <p14:creationId xmlns:p14="http://schemas.microsoft.com/office/powerpoint/2010/main" val="216318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943955"/>
            <a:ext cx="9001812" cy="406085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Please God In The Flesh.</a:t>
            </a:r>
          </a:p>
          <a:p>
            <a:pPr marL="0" indent="0">
              <a:buNone/>
            </a:pPr>
            <a:r>
              <a:rPr lang="en-US" sz="2800" dirty="0"/>
              <a:t>Romans 8:1-8, </a:t>
            </a:r>
            <a:r>
              <a:rPr lang="en-US" sz="2800" i="1" dirty="0"/>
              <a:t>“… and they that are in the flesh cannot please God.” </a:t>
            </a:r>
            <a:r>
              <a:rPr lang="en-US" sz="2800" dirty="0"/>
              <a:t>(see context)</a:t>
            </a:r>
          </a:p>
          <a:p>
            <a:r>
              <a:rPr lang="en-US" sz="2800" dirty="0"/>
              <a:t>Why?</a:t>
            </a:r>
          </a:p>
          <a:p>
            <a:pPr lvl="1"/>
            <a:r>
              <a:rPr lang="en-US" sz="2800" dirty="0"/>
              <a:t>Because, following the </a:t>
            </a:r>
            <a:r>
              <a:rPr lang="en-US" sz="2800" i="1" dirty="0"/>
              <a:t>“carnal mind,” </a:t>
            </a:r>
            <a:r>
              <a:rPr lang="en-US" sz="2800" dirty="0"/>
              <a:t>they engage in the </a:t>
            </a:r>
            <a:r>
              <a:rPr lang="en-US" sz="2800" i="1" dirty="0"/>
              <a:t>“works of the flesh.” </a:t>
            </a:r>
            <a:r>
              <a:rPr lang="en-US" sz="2800" dirty="0"/>
              <a:t>(cf. Galatians 5:19-21; </a:t>
            </a:r>
            <a:br>
              <a:rPr lang="en-US" sz="2800" dirty="0"/>
            </a:br>
            <a:r>
              <a:rPr lang="en-US" sz="2800" dirty="0"/>
              <a:t>1 Corinthians 2:14ff; Matthew 15:18)</a:t>
            </a:r>
          </a:p>
        </p:txBody>
      </p:sp>
    </p:spTree>
    <p:extLst>
      <p:ext uri="{BB962C8B-B14F-4D97-AF65-F5344CB8AC3E}">
        <p14:creationId xmlns:p14="http://schemas.microsoft.com/office/powerpoint/2010/main" val="1936352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943955"/>
            <a:ext cx="9001812" cy="309084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Change His State After Death.</a:t>
            </a:r>
            <a:br>
              <a:rPr lang="en-US" sz="2800" dirty="0"/>
            </a:br>
            <a:r>
              <a:rPr lang="en-US" sz="2800" dirty="0"/>
              <a:t>(Luke 16:19-31)</a:t>
            </a:r>
          </a:p>
          <a:p>
            <a:r>
              <a:rPr lang="en-US" sz="2800" dirty="0"/>
              <a:t>A great gulf fixed! No crossing it in either direction!</a:t>
            </a:r>
          </a:p>
          <a:p>
            <a:r>
              <a:rPr lang="en-US" sz="2800" dirty="0"/>
              <a:t>Compare with the doctrine of Universal Salvation.</a:t>
            </a:r>
          </a:p>
          <a:p>
            <a:r>
              <a:rPr lang="en-US" sz="2800" dirty="0"/>
              <a:t>Purgatory</a:t>
            </a:r>
          </a:p>
        </p:txBody>
      </p:sp>
    </p:spTree>
    <p:extLst>
      <p:ext uri="{BB962C8B-B14F-4D97-AF65-F5344CB8AC3E}">
        <p14:creationId xmlns:p14="http://schemas.microsoft.com/office/powerpoint/2010/main" val="1120588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943955"/>
            <a:ext cx="9001812" cy="5755422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Man Cannot Change His State After Death.</a:t>
            </a:r>
            <a:br>
              <a:rPr lang="en-US" sz="2800" dirty="0"/>
            </a:br>
            <a:r>
              <a:rPr lang="en-US" sz="2800" dirty="0"/>
              <a:t>(Luke 16:19-31)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u="sng" dirty="0"/>
              <a:t>Destiny is determined in this life, not after death</a:t>
            </a:r>
            <a:r>
              <a:rPr lang="en-US" sz="28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Now is the accepted time … (2 Corinthians 6:2)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Today is the time to hear His voice. (Hebrews 3:7)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The dead are to be raised to life or damnation, not to a second chance. (John 5:28-29)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We will be condemned or rewarded for the deeds of this life. (Matthew 25:31-46)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The wicked shall go into </a:t>
            </a:r>
            <a:r>
              <a:rPr lang="en-US" sz="2800" i="1" dirty="0"/>
              <a:t>“everlasting punishment”</a:t>
            </a:r>
            <a:r>
              <a:rPr lang="en-US" sz="2800" dirty="0"/>
              <a:t> (Matthew 25:46) and suffer the </a:t>
            </a:r>
            <a:r>
              <a:rPr lang="en-US" sz="2800" i="1" dirty="0"/>
              <a:t>“second death”</a:t>
            </a:r>
            <a:r>
              <a:rPr lang="en-US" sz="2800" dirty="0"/>
              <a:t> (Revelation 20:11-15), not to be offered a second chance!</a:t>
            </a:r>
          </a:p>
        </p:txBody>
      </p:sp>
    </p:spTree>
    <p:extLst>
      <p:ext uri="{BB962C8B-B14F-4D97-AF65-F5344CB8AC3E}">
        <p14:creationId xmlns:p14="http://schemas.microsoft.com/office/powerpoint/2010/main" val="3876904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1047652"/>
            <a:ext cx="9001812" cy="5570756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Man Cannot Avoid The Judgment Of God.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Romans 2:3, </a:t>
            </a:r>
            <a:r>
              <a:rPr lang="en-US" sz="2700" i="1" dirty="0"/>
              <a:t>“And reckonest thou this, O man, who judgest them that practise such things, and doest the same, </a:t>
            </a:r>
            <a:r>
              <a:rPr lang="en-US" sz="2700" i="1" u="sng" dirty="0"/>
              <a:t>that thou shalt escape the judgment of God</a:t>
            </a:r>
            <a:r>
              <a:rPr lang="en-US" sz="2700" i="1" dirty="0"/>
              <a:t>?”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He has appointed a day in which He will judge the world. (Acts 17:31)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All shall stand before the judgment seat of Christ, and every one shall give account of himself to God. (Romans 14:20-21)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God shall bring every work into judgment, with every secret thing, whether good or evil. (Ecclesiastes 12:14)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Before the Son of man shall be gathered all nations for judgment (Matthew 25:31-46).</a:t>
            </a:r>
          </a:p>
        </p:txBody>
      </p:sp>
    </p:spTree>
    <p:extLst>
      <p:ext uri="{BB962C8B-B14F-4D97-AF65-F5344CB8AC3E}">
        <p14:creationId xmlns:p14="http://schemas.microsoft.com/office/powerpoint/2010/main" val="213658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027426"/>
            <a:ext cx="8973532" cy="5560497"/>
          </a:xfrm>
        </p:spPr>
        <p:txBody>
          <a:bodyPr wrap="square">
            <a:spAutoFit/>
          </a:bodyPr>
          <a:lstStyle/>
          <a:p>
            <a:pPr marL="282575" indent="-28257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Overthrow The Work Of God.</a:t>
            </a:r>
            <a:br>
              <a:rPr lang="en-US" sz="2700" dirty="0"/>
            </a:br>
            <a:r>
              <a:rPr lang="en-US" sz="2700" dirty="0"/>
              <a:t>(Acts 4:18-20; 5:27-33).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Get Away From God. (Psalms 139:7-10).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Please God Without Faith. Hebrews 11:6).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Serve Two Masters. (Matthew 6:24).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Love God And Hate His Brother.</a:t>
            </a:r>
            <a:br>
              <a:rPr lang="en-US" sz="2700" dirty="0"/>
            </a:br>
            <a:r>
              <a:rPr lang="en-US" sz="2700" dirty="0"/>
              <a:t>(1 John 4:20, 21; cf. Revelation 21:8)</a:t>
            </a:r>
          </a:p>
          <a:p>
            <a:pPr marL="282575" indent="-28257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Truly Love And Not Give.</a:t>
            </a:r>
            <a:br>
              <a:rPr lang="en-US" sz="2700" dirty="0"/>
            </a:br>
            <a:r>
              <a:rPr lang="en-US" sz="2700" dirty="0"/>
              <a:t>(1 John 3:17-18).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Escape Death. (Psalms 89:48).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700" dirty="0"/>
              <a:t>Man Cannot Succeed Without Christ. (John 14:6).</a:t>
            </a:r>
          </a:p>
        </p:txBody>
      </p:sp>
    </p:spTree>
    <p:extLst>
      <p:ext uri="{BB962C8B-B14F-4D97-AF65-F5344CB8AC3E}">
        <p14:creationId xmlns:p14="http://schemas.microsoft.com/office/powerpoint/2010/main" val="212726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904875"/>
            <a:ext cx="8973532" cy="5858783"/>
          </a:xfrm>
        </p:spPr>
        <p:txBody>
          <a:bodyPr wrap="square">
            <a:spAutoFit/>
          </a:bodyPr>
          <a:lstStyle/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800" dirty="0"/>
              <a:t>Man Cannot Carry Anything Out Of This World.</a:t>
            </a:r>
            <a:br>
              <a:rPr lang="en-US" sz="2800" dirty="0"/>
            </a:br>
            <a:r>
              <a:rPr lang="en-US" sz="2800" dirty="0"/>
              <a:t>(1 Timothy 6:7)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Man Cannot Tame The Tongue. (James 3:7-8)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800" dirty="0"/>
              <a:t>Men Cannot Hide His Sins From God.</a:t>
            </a:r>
            <a:br>
              <a:rPr lang="en-US" sz="2800" dirty="0"/>
            </a:br>
            <a:r>
              <a:rPr lang="en-US" sz="2800" dirty="0"/>
              <a:t>(Numbers 32:32)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Man Cannot Please God In The Flesh. (Romans 8:8)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800" dirty="0"/>
              <a:t>Man Cannot Change His State After Death.</a:t>
            </a:r>
            <a:br>
              <a:rPr lang="en-US" sz="2800" dirty="0"/>
            </a:br>
            <a:r>
              <a:rPr lang="en-US" sz="2800" dirty="0"/>
              <a:t>(Luke 16:19-31)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800" dirty="0"/>
              <a:t>Man Cannot Avoid The Judgment Of God.</a:t>
            </a:r>
            <a:br>
              <a:rPr lang="en-US" sz="2800" dirty="0"/>
            </a:br>
            <a:r>
              <a:rPr lang="en-US" sz="2800" dirty="0"/>
              <a:t>(Romans 2:3)</a:t>
            </a:r>
          </a:p>
        </p:txBody>
      </p:sp>
    </p:spTree>
    <p:extLst>
      <p:ext uri="{BB962C8B-B14F-4D97-AF65-F5344CB8AC3E}">
        <p14:creationId xmlns:p14="http://schemas.microsoft.com/office/powerpoint/2010/main" val="175397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904875"/>
            <a:ext cx="8973532" cy="5383077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Overthrow The Work Of God. </a:t>
            </a:r>
            <a:br>
              <a:rPr lang="en-US" sz="2400" dirty="0"/>
            </a:br>
            <a:r>
              <a:rPr lang="en-US" sz="2400" dirty="0"/>
              <a:t>(Acts 4:18-20; 5:27-33).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Get Away From God. (Psalms 139:7-10).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Please God Without Faith. (Hebrews 11:6).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Serve Two Masters. (Matthew 6:24).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Love God And Hate His Brother.</a:t>
            </a:r>
            <a:br>
              <a:rPr lang="en-US" sz="2400" dirty="0"/>
            </a:br>
            <a:r>
              <a:rPr lang="en-US" sz="2400" dirty="0"/>
              <a:t>(1 John 4:20-21; cf. Revelation 21:8)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Truly Love And Not Give. (1 John 3:17-18).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Escape Death. (Psalms 89:48).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 Cannot Succeed Without Christ. (John 14:6).</a:t>
            </a:r>
          </a:p>
        </p:txBody>
      </p:sp>
    </p:spTree>
    <p:extLst>
      <p:ext uri="{BB962C8B-B14F-4D97-AF65-F5344CB8AC3E}">
        <p14:creationId xmlns:p14="http://schemas.microsoft.com/office/powerpoint/2010/main" val="383728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</a:rPr>
              <a:t>It Cannot Be 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" y="1019175"/>
            <a:ext cx="8936609" cy="5693866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Man Cannot Carry Anything Out Of This World.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1 Timothy 6:7, </a:t>
            </a:r>
            <a:r>
              <a:rPr lang="en-US" sz="2600" i="1" dirty="0"/>
              <a:t>“For we brought nothing into this world, and it is certain we can carry nothing out.” KJV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Proverbs 11:4, </a:t>
            </a:r>
            <a:r>
              <a:rPr lang="en-US" sz="2600" i="1" dirty="0"/>
              <a:t>“Riches profit not in the day of wrath; But righteousness delivereth from death.”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Psalms 49:17, </a:t>
            </a:r>
            <a:r>
              <a:rPr lang="en-US" sz="2600" i="1" dirty="0"/>
              <a:t>“For when he dieth he shall carry nothing away; His glory shall not descend after him.”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Ecclesiastes 5:15, </a:t>
            </a:r>
            <a:r>
              <a:rPr lang="en-US" sz="2600" i="1" dirty="0"/>
              <a:t>“As he came forth from his mother’s womb, naked shall he go again as he came, and shall take nothing for his labor, which he may carry away in his hand.”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i="1" dirty="0"/>
              <a:t> </a:t>
            </a:r>
            <a:r>
              <a:rPr lang="en-US" sz="2600" dirty="0"/>
              <a:t>Redemption comes not by means of silver and gold, but with the precious blood of Christ! (1 Peter 1:18-19)</a:t>
            </a:r>
          </a:p>
        </p:txBody>
      </p:sp>
    </p:spTree>
    <p:extLst>
      <p:ext uri="{BB962C8B-B14F-4D97-AF65-F5344CB8AC3E}">
        <p14:creationId xmlns:p14="http://schemas.microsoft.com/office/powerpoint/2010/main" val="180046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9" y="1190821"/>
            <a:ext cx="9001812" cy="5016758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Man Cannot Tame The Tongue.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James 3:7-8, </a:t>
            </a:r>
            <a:r>
              <a:rPr lang="en-US" sz="3200" i="1" dirty="0"/>
              <a:t>“For every kind of beasts and birds, of creeping things and things in the sea, is tamed, and hath been tamed by mankind. </a:t>
            </a:r>
            <a:r>
              <a:rPr lang="en-US" sz="3200" i="1" u="sng" dirty="0"/>
              <a:t>But the tongue can no man tame</a:t>
            </a:r>
            <a:r>
              <a:rPr lang="en-US" sz="3200" i="1" dirty="0"/>
              <a:t>; (it is) a restless evil, (it is) full of deadly poison.”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Proverbs 10:20, </a:t>
            </a:r>
            <a:r>
              <a:rPr lang="en-US" sz="3200" i="1" dirty="0"/>
              <a:t>“The tongue of the righteous is as choice silver.”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Psalms 141:3, </a:t>
            </a:r>
            <a:r>
              <a:rPr lang="en-US" sz="3200" i="1" dirty="0"/>
              <a:t>“Set a watch, O Jehovah, before my mouth; Keep the door of my lips”</a:t>
            </a:r>
          </a:p>
        </p:txBody>
      </p:sp>
    </p:spTree>
    <p:extLst>
      <p:ext uri="{BB962C8B-B14F-4D97-AF65-F5344CB8AC3E}">
        <p14:creationId xmlns:p14="http://schemas.microsoft.com/office/powerpoint/2010/main" val="86307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9" y="1115405"/>
            <a:ext cx="9001812" cy="496026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Tame The Tongue.</a:t>
            </a:r>
          </a:p>
          <a:p>
            <a:pPr lvl="1"/>
            <a:r>
              <a:rPr lang="en-US" sz="3200" dirty="0"/>
              <a:t>Proverbs 25:11, </a:t>
            </a:r>
            <a:r>
              <a:rPr lang="en-US" sz="3200" i="1" dirty="0"/>
              <a:t>“A </a:t>
            </a:r>
            <a:r>
              <a:rPr lang="en-US" sz="3200" i="1" u="sng" dirty="0"/>
              <a:t>word fitly spoken</a:t>
            </a:r>
            <a:r>
              <a:rPr lang="en-US" sz="3200" i="1" dirty="0"/>
              <a:t> is like apples of gold in network of silver”</a:t>
            </a:r>
          </a:p>
          <a:p>
            <a:pPr lvl="1"/>
            <a:r>
              <a:rPr lang="en-US" sz="3200" dirty="0"/>
              <a:t>Psalms 34:13, </a:t>
            </a:r>
            <a:r>
              <a:rPr lang="en-US" sz="3200" i="1" dirty="0"/>
              <a:t>“</a:t>
            </a:r>
            <a:r>
              <a:rPr lang="en-US" sz="3200" i="1" u="sng" dirty="0"/>
              <a:t>Keep thy tongue from evil</a:t>
            </a:r>
            <a:r>
              <a:rPr lang="en-US" sz="3200" i="1" dirty="0"/>
              <a:t>, and thy lips from speaking guile.”</a:t>
            </a:r>
          </a:p>
          <a:p>
            <a:pPr lvl="1"/>
            <a:r>
              <a:rPr lang="en-US" sz="3200" dirty="0"/>
              <a:t>Proverbs 21:23, </a:t>
            </a:r>
            <a:r>
              <a:rPr lang="en-US" sz="3200" i="1" dirty="0"/>
              <a:t>“</a:t>
            </a:r>
            <a:r>
              <a:rPr lang="en-US" sz="3200" i="1" u="sng" dirty="0"/>
              <a:t>Whoso keepeth his mouth and his tongue</a:t>
            </a:r>
            <a:r>
              <a:rPr lang="en-US" sz="3200" i="1" dirty="0"/>
              <a:t> Keepeth his soul from troubles.”</a:t>
            </a:r>
          </a:p>
        </p:txBody>
      </p:sp>
    </p:spTree>
    <p:extLst>
      <p:ext uri="{BB962C8B-B14F-4D97-AF65-F5344CB8AC3E}">
        <p14:creationId xmlns:p14="http://schemas.microsoft.com/office/powerpoint/2010/main" val="278217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9" y="1115405"/>
            <a:ext cx="9001812" cy="548380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Tame The Tongue.</a:t>
            </a:r>
          </a:p>
          <a:p>
            <a:pPr lvl="1"/>
            <a:r>
              <a:rPr lang="en-US" sz="2800" dirty="0"/>
              <a:t>Proverbs 10:19, </a:t>
            </a:r>
            <a:r>
              <a:rPr lang="en-US" sz="2800" i="1" dirty="0"/>
              <a:t>“In the multitude of words there wanteth not transgression; </a:t>
            </a:r>
            <a:r>
              <a:rPr lang="en-US" sz="2800" i="1" u="sng" dirty="0"/>
              <a:t>but he that refraineth his lips doeth wisely</a:t>
            </a:r>
            <a:r>
              <a:rPr lang="en-US" sz="2800" i="1" dirty="0"/>
              <a:t>.”</a:t>
            </a:r>
          </a:p>
          <a:p>
            <a:pPr lvl="1"/>
            <a:r>
              <a:rPr lang="en-US" sz="2800" dirty="0"/>
              <a:t>Proverbs 13:3, </a:t>
            </a:r>
            <a:r>
              <a:rPr lang="en-US" sz="2800" i="1" dirty="0"/>
              <a:t>“</a:t>
            </a:r>
            <a:r>
              <a:rPr lang="en-US" sz="2800" i="1" u="sng" dirty="0"/>
              <a:t>He that guardeth his mouth</a:t>
            </a:r>
            <a:r>
              <a:rPr lang="en-US" sz="2800" i="1" dirty="0"/>
              <a:t> keepeth his life; but he that openeth wide his lips shall have destruction.”</a:t>
            </a:r>
          </a:p>
          <a:p>
            <a:pPr lvl="1"/>
            <a:r>
              <a:rPr lang="en-US" sz="2800" dirty="0"/>
              <a:t>Proverbs 29:20, </a:t>
            </a:r>
            <a:r>
              <a:rPr lang="en-US" sz="2800" i="1" dirty="0"/>
              <a:t>“Seest thou a man that is </a:t>
            </a:r>
            <a:r>
              <a:rPr lang="en-US" sz="2800" i="1" u="sng" dirty="0"/>
              <a:t>hasty in his words</a:t>
            </a:r>
            <a:r>
              <a:rPr lang="en-US" sz="2800" i="1" dirty="0"/>
              <a:t>? There is more hope of a fool than of him.”</a:t>
            </a:r>
          </a:p>
        </p:txBody>
      </p:sp>
    </p:spTree>
    <p:extLst>
      <p:ext uri="{BB962C8B-B14F-4D97-AF65-F5344CB8AC3E}">
        <p14:creationId xmlns:p14="http://schemas.microsoft.com/office/powerpoint/2010/main" val="3175077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1066506"/>
            <a:ext cx="9001812" cy="549958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Tame The Tongue.</a:t>
            </a:r>
          </a:p>
          <a:p>
            <a:pPr lvl="1"/>
            <a:r>
              <a:rPr lang="en-US" sz="2600" dirty="0"/>
              <a:t>Proverbs 15:1, </a:t>
            </a:r>
            <a:r>
              <a:rPr lang="en-US" sz="2600" i="1" dirty="0"/>
              <a:t>“A </a:t>
            </a:r>
            <a:r>
              <a:rPr lang="en-US" sz="2600" i="1" u="sng" dirty="0"/>
              <a:t>soft answer</a:t>
            </a:r>
            <a:r>
              <a:rPr lang="en-US" sz="2600" i="1" dirty="0"/>
              <a:t> turneth away wrath; but a </a:t>
            </a:r>
            <a:r>
              <a:rPr lang="en-US" sz="2600" i="1" u="sng" dirty="0"/>
              <a:t>grievous word</a:t>
            </a:r>
            <a:r>
              <a:rPr lang="en-US" sz="2600" i="1" dirty="0"/>
              <a:t> stireth up anger.”</a:t>
            </a:r>
          </a:p>
          <a:p>
            <a:pPr lvl="1"/>
            <a:r>
              <a:rPr lang="en-US" sz="2600" dirty="0"/>
              <a:t>Proverbs 18:21, </a:t>
            </a:r>
            <a:r>
              <a:rPr lang="en-US" sz="2600" i="1" dirty="0"/>
              <a:t>“Death and life are in the power of the tongue.”</a:t>
            </a:r>
          </a:p>
          <a:p>
            <a:r>
              <a:rPr lang="en-US" sz="2300" dirty="0"/>
              <a:t>James 1:19-20, </a:t>
            </a:r>
            <a:r>
              <a:rPr lang="en-US" sz="2300" i="1" dirty="0"/>
              <a:t>“Ye know (this), my beloved brethren. But let every man be swift to hear, </a:t>
            </a:r>
            <a:r>
              <a:rPr lang="en-US" sz="2300" i="1" u="sng" dirty="0"/>
              <a:t>slow to speak</a:t>
            </a:r>
            <a:r>
              <a:rPr lang="en-US" sz="2300" i="1" dirty="0"/>
              <a:t>, slow to wrath: for the wrath of man worketh not the righteousness of God.”</a:t>
            </a:r>
          </a:p>
          <a:p>
            <a:r>
              <a:rPr lang="en-US" sz="2300" dirty="0"/>
              <a:t>James 1:26, </a:t>
            </a:r>
            <a:r>
              <a:rPr lang="en-US" sz="2300" i="1" dirty="0"/>
              <a:t>“If any man thinketh himself to be religious, </a:t>
            </a:r>
            <a:r>
              <a:rPr lang="en-US" sz="2300" i="1" u="sng" dirty="0"/>
              <a:t>while he bridleth not his tongue</a:t>
            </a:r>
            <a:r>
              <a:rPr lang="en-US" sz="2300" i="1" dirty="0"/>
              <a:t> but deceiveth his heart, this man’s religion is vain.”</a:t>
            </a:r>
          </a:p>
        </p:txBody>
      </p:sp>
    </p:spTree>
    <p:extLst>
      <p:ext uri="{BB962C8B-B14F-4D97-AF65-F5344CB8AC3E}">
        <p14:creationId xmlns:p14="http://schemas.microsoft.com/office/powerpoint/2010/main" val="62369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943955"/>
            <a:ext cx="9001812" cy="503201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Man Cannot Hide His Sins From God.</a:t>
            </a:r>
          </a:p>
          <a:p>
            <a:pPr marL="0" indent="0">
              <a:buNone/>
            </a:pPr>
            <a:r>
              <a:rPr lang="en-US" sz="2800" dirty="0"/>
              <a:t>Numbers 32:23, </a:t>
            </a:r>
            <a:r>
              <a:rPr lang="en-US" sz="2800" i="1" dirty="0"/>
              <a:t>“… be sure </a:t>
            </a:r>
            <a:r>
              <a:rPr lang="en-US" sz="2800" i="1" u="sng" dirty="0"/>
              <a:t>your sin will find you out</a:t>
            </a:r>
            <a:r>
              <a:rPr lang="en-US" sz="2800" i="1" dirty="0"/>
              <a:t>.”</a:t>
            </a:r>
          </a:p>
          <a:p>
            <a:r>
              <a:rPr lang="en-US" sz="2600" dirty="0"/>
              <a:t>Psalms 69:5, </a:t>
            </a:r>
            <a:r>
              <a:rPr lang="en-US" sz="2600" i="1" dirty="0"/>
              <a:t>“O God, thou knowest my foolishness; and </a:t>
            </a:r>
            <a:r>
              <a:rPr lang="en-US" sz="2600" i="1" u="sng" dirty="0"/>
              <a:t>my sins are not hid from thee</a:t>
            </a:r>
            <a:r>
              <a:rPr lang="en-US" sz="2600" i="1" dirty="0"/>
              <a:t>.”</a:t>
            </a:r>
          </a:p>
          <a:p>
            <a:r>
              <a:rPr lang="en-US" sz="2600" dirty="0"/>
              <a:t>Jeremiah 16:17, </a:t>
            </a:r>
            <a:r>
              <a:rPr lang="en-US" sz="2600" i="1" dirty="0"/>
              <a:t>“For mine eyes are upon </a:t>
            </a:r>
            <a:r>
              <a:rPr lang="en-US" sz="2600" i="1" u="sng" dirty="0"/>
              <a:t>all their ways</a:t>
            </a:r>
            <a:r>
              <a:rPr lang="en-US" sz="2600" i="1" dirty="0"/>
              <a:t>; they are not hid from my face, </a:t>
            </a:r>
            <a:r>
              <a:rPr lang="en-US" sz="2600" i="1" u="sng" dirty="0"/>
              <a:t>neither is their iniquity concealed from mine eyes</a:t>
            </a:r>
            <a:r>
              <a:rPr lang="en-US" sz="2600" i="1" dirty="0"/>
              <a:t>.”</a:t>
            </a:r>
          </a:p>
          <a:p>
            <a:r>
              <a:rPr lang="en-US" sz="2600" dirty="0"/>
              <a:t> Jeremiah 23:24, </a:t>
            </a:r>
            <a:r>
              <a:rPr lang="en-US" sz="2600" i="1" dirty="0"/>
              <a:t>“</a:t>
            </a:r>
            <a:r>
              <a:rPr lang="en-US" sz="2600" i="1" u="sng" dirty="0"/>
              <a:t>Can any hide himself in secret places so that I shall not see him</a:t>
            </a:r>
            <a:r>
              <a:rPr lang="en-US" sz="2600" i="1" dirty="0"/>
              <a:t>? saith Jehovah.”</a:t>
            </a:r>
          </a:p>
        </p:txBody>
      </p:sp>
    </p:spTree>
    <p:extLst>
      <p:ext uri="{BB962C8B-B14F-4D97-AF65-F5344CB8AC3E}">
        <p14:creationId xmlns:p14="http://schemas.microsoft.com/office/powerpoint/2010/main" val="349724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F78D-20AE-256B-E622-298B5E9A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63" y="284595"/>
            <a:ext cx="7765321" cy="757130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It Cannot Be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</a:rPr>
              <a:t>Done …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34B-10FF-D43B-B99F-37B5B0BC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4" y="1160773"/>
            <a:ext cx="9001812" cy="4893647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Men Cannot Hide His Sins From God.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Numbers 32:23, </a:t>
            </a:r>
            <a:r>
              <a:rPr lang="en-US" sz="2800" i="1" dirty="0"/>
              <a:t>“… be sure your sin will find you out.”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Ecclesiastes 12:13-14, </a:t>
            </a:r>
            <a:r>
              <a:rPr lang="en-US" sz="2800" i="1" dirty="0"/>
              <a:t>“(This is) the end of the matter; all hath been heard: fear God, and keep his commandments; for this is the whole (duty) of man. For God will bring every work into judgment, </a:t>
            </a:r>
            <a:r>
              <a:rPr lang="en-US" sz="2800" i="1" u="sng" dirty="0"/>
              <a:t>with every hidden thing</a:t>
            </a:r>
            <a:r>
              <a:rPr lang="en-US" sz="2800" i="1" dirty="0"/>
              <a:t>, whether it be good, or whether it be evil.”</a:t>
            </a:r>
            <a:r>
              <a:rPr lang="en-US" sz="2800" dirty="0"/>
              <a:t> (cf. Hebrews 4:13)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i="1" dirty="0"/>
              <a:t>Sinners will not get away with their evil deeds! God sees! God knows! God will judge! And, that judgment will be “in righteousness”!</a:t>
            </a:r>
            <a:r>
              <a:rPr lang="en-US" sz="2800" dirty="0"/>
              <a:t> (Acts 17:31)</a:t>
            </a:r>
          </a:p>
        </p:txBody>
      </p:sp>
    </p:spTree>
    <p:extLst>
      <p:ext uri="{BB962C8B-B14F-4D97-AF65-F5344CB8AC3E}">
        <p14:creationId xmlns:p14="http://schemas.microsoft.com/office/powerpoint/2010/main" val="190371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1428</TotalTime>
  <Words>1536</Words>
  <Application>Microsoft Office PowerPoint</Application>
  <PresentationFormat>On-screen Show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Bookman Old Style</vt:lpstr>
      <vt:lpstr>Calibri</vt:lpstr>
      <vt:lpstr>Rockwell</vt:lpstr>
      <vt:lpstr>Wingdings</vt:lpstr>
      <vt:lpstr>Damask</vt:lpstr>
      <vt:lpstr>It Cannot Be Done … (part 2)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  <vt:lpstr>It Cannot Be Done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Cannot Be Done … (part 2)</dc:title>
  <dc:creator>mgalloway2715@gmail.com</dc:creator>
  <cp:lastModifiedBy>Richard Lidh</cp:lastModifiedBy>
  <cp:revision>13</cp:revision>
  <cp:lastPrinted>2022-06-27T02:53:29Z</cp:lastPrinted>
  <dcterms:created xsi:type="dcterms:W3CDTF">2022-06-24T19:17:44Z</dcterms:created>
  <dcterms:modified xsi:type="dcterms:W3CDTF">2022-06-27T02:53:54Z</dcterms:modified>
</cp:coreProperties>
</file>